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15" r:id="rId2"/>
    <p:sldId id="314" r:id="rId3"/>
    <p:sldId id="316" r:id="rId4"/>
    <p:sldId id="317" r:id="rId5"/>
    <p:sldId id="320" r:id="rId6"/>
    <p:sldId id="319" r:id="rId7"/>
  </p:sldIdLst>
  <p:sldSz cx="9144000" cy="5143500" type="screen16x9"/>
  <p:notesSz cx="6858000" cy="9144000"/>
  <p:embeddedFontLst>
    <p:embeddedFont>
      <p:font typeface="Open Sans" pitchFamily="2" charset="0"/>
      <p:regular r:id="rId10"/>
      <p:bold r:id="rId11"/>
      <p:italic r:id="rId12"/>
      <p:boldItalic r:id="rId13"/>
    </p:embeddedFont>
    <p:embeddedFont>
      <p:font typeface="Open Sans ExtraBold" pitchFamily="2" charset="0"/>
      <p:bold r:id="rId14"/>
      <p:italic r:id="rId15"/>
      <p:boldItalic r:id="rId16"/>
    </p:embeddedFont>
    <p:embeddedFont>
      <p:font typeface="Open Sans Light" pitchFamily="2" charset="0"/>
      <p:regular r:id="rId17"/>
      <p:bold r:id="rId18"/>
      <p:italic r:id="rId19"/>
      <p:boldItalic r:id="rId20"/>
    </p:embeddedFont>
    <p:embeddedFont>
      <p:font typeface="Open Sans SemiBold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96" userDrawn="1">
          <p15:clr>
            <a:srgbClr val="A4A3A4"/>
          </p15:clr>
        </p15:guide>
        <p15:guide id="2" pos="5328" userDrawn="1">
          <p15:clr>
            <a:srgbClr val="A4A3A4"/>
          </p15:clr>
        </p15:guide>
        <p15:guide id="4" pos="49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h4txn1YcJLOdgpvaAM3UARAj8H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855"/>
    <a:srgbClr val="154A71"/>
    <a:srgbClr val="00629B"/>
    <a:srgbClr val="FFC7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4"/>
    <p:restoredTop sz="94744"/>
  </p:normalViewPr>
  <p:slideViewPr>
    <p:cSldViewPr snapToGrid="0">
      <p:cViewPr varScale="1">
        <p:scale>
          <a:sx n="134" d="100"/>
          <a:sy n="134" d="100"/>
        </p:scale>
        <p:origin x="57" y="147"/>
      </p:cViewPr>
      <p:guideLst>
        <p:guide orient="horz" pos="996"/>
        <p:guide pos="5328"/>
        <p:guide pos="494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1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237352-8DB7-CB31-37D2-86233E1DE2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A75260-D502-516F-BCF7-097275BDDFB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C485D-EF75-4A2D-9595-D089F5511EEF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223540-3A27-BCBD-5A59-8653987901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5D3AB4-10B3-C597-BDE4-FF2A3E5CDE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F8FA2-7247-4AB4-91CC-34EC8935B14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237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- Small Image Custom" userDrawn="1">
  <p:cSld name="13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2F971ED-0B1D-4865-22D8-FA616F8EF6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8618" y="4922556"/>
            <a:ext cx="1219935" cy="180000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FontTx/>
              <a:buNone/>
              <a:defRPr sz="1000" i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2pPr>
            <a:lvl3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3pPr>
            <a:lvl4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4pPr>
            <a:lvl5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92" name="Google Shape;192;p43"/>
          <p:cNvSpPr txBox="1">
            <a:spLocks noGrp="1"/>
          </p:cNvSpPr>
          <p:nvPr>
            <p:ph type="title"/>
          </p:nvPr>
        </p:nvSpPr>
        <p:spPr>
          <a:xfrm>
            <a:off x="496825" y="1149375"/>
            <a:ext cx="8428274" cy="16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>
                <a:solidFill>
                  <a:srgbClr val="154A71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pic>
        <p:nvPicPr>
          <p:cNvPr id="2" name="Imagem 1" descr="Uma imagem com texto, Tipo de letra, branco, file&#10;&#10;Os conteúdos gerados por IA podem estar incorretos.">
            <a:extLst>
              <a:ext uri="{FF2B5EF4-FFF2-40B4-BE49-F238E27FC236}">
                <a16:creationId xmlns:a16="http://schemas.microsoft.com/office/drawing/2014/main" id="{65E8932B-3E1F-72DE-5E8C-415642D251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" y="40944"/>
            <a:ext cx="4572001" cy="692944"/>
          </a:xfrm>
          <a:prstGeom prst="rect">
            <a:avLst/>
          </a:prstGeom>
        </p:spPr>
      </p:pic>
      <p:sp>
        <p:nvSpPr>
          <p:cNvPr id="4" name="Google Shape;30;p35">
            <a:extLst>
              <a:ext uri="{FF2B5EF4-FFF2-40B4-BE49-F238E27FC236}">
                <a16:creationId xmlns:a16="http://schemas.microsoft.com/office/drawing/2014/main" id="{B49C7A7F-4BF0-2380-D950-2639EAD826E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48707" y="3182417"/>
            <a:ext cx="42393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tx1"/>
                </a:solidFill>
                <a:latin typeface="+mj-lt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3960231-D233-036B-AE87-B2F9955ECC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05164" y="4873752"/>
            <a:ext cx="1219935" cy="180000"/>
          </a:xfrm>
        </p:spPr>
        <p:txBody>
          <a:bodyPr rIns="36000"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700" baseline="0">
                <a:solidFill>
                  <a:srgbClr val="154A71"/>
                </a:solidFill>
                <a:latin typeface="Open Sans ExtraBold" panose="020B0606030504020204" pitchFamily="34" charset="0"/>
              </a:defRPr>
            </a:lvl1pPr>
            <a:lvl2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2pPr>
            <a:lvl3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3pPr>
            <a:lvl4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4pPr>
            <a:lvl5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5pPr>
          </a:lstStyle>
          <a:p>
            <a:pPr lvl="0"/>
            <a:r>
              <a:rPr lang="en-US" dirty="0"/>
              <a:t>www.icem2026.ubi.pt</a:t>
            </a:r>
          </a:p>
        </p:txBody>
      </p:sp>
      <p:sp>
        <p:nvSpPr>
          <p:cNvPr id="12" name="Google Shape;190;p43">
            <a:extLst>
              <a:ext uri="{FF2B5EF4-FFF2-40B4-BE49-F238E27FC236}">
                <a16:creationId xmlns:a16="http://schemas.microsoft.com/office/drawing/2014/main" id="{A788F05E-6870-E6BF-9ECC-66541F530FE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" y="4922991"/>
            <a:ext cx="548700" cy="18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fld id="{00000000-1234-1234-1234-123412341234}" type="slidenum">
              <a:rPr lang="pt-PT" smtClean="0"/>
              <a:pPr/>
              <a:t>‹nº›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 - 18pt" userDrawn="1">
  <p:cSld name="14">
    <p:bg>
      <p:bgRef idx="1001">
        <a:schemeClr val="bg1"/>
      </p:bgRef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5"/>
          <p:cNvSpPr txBox="1">
            <a:spLocks noGrp="1"/>
          </p:cNvSpPr>
          <p:nvPr>
            <p:ph type="body" idx="1"/>
          </p:nvPr>
        </p:nvSpPr>
        <p:spPr>
          <a:xfrm>
            <a:off x="299760" y="1308384"/>
            <a:ext cx="8520600" cy="32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latin typeface="+mj-lt"/>
              </a:defRPr>
            </a:lvl1pPr>
            <a:lvl2pPr marL="91440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02" name="Google Shape;202;p45"/>
          <p:cNvSpPr txBox="1">
            <a:spLocks noGrp="1"/>
          </p:cNvSpPr>
          <p:nvPr>
            <p:ph type="title"/>
          </p:nvPr>
        </p:nvSpPr>
        <p:spPr>
          <a:xfrm>
            <a:off x="299760" y="173736"/>
            <a:ext cx="8520600" cy="574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 baseline="0">
                <a:solidFill>
                  <a:srgbClr val="154A71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03" name="Google Shape;203;p45"/>
          <p:cNvSpPr txBox="1">
            <a:spLocks noGrp="1"/>
          </p:cNvSpPr>
          <p:nvPr>
            <p:ph type="body" idx="2"/>
          </p:nvPr>
        </p:nvSpPr>
        <p:spPr>
          <a:xfrm>
            <a:off x="299210" y="822960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lvl1pPr marL="0" lvl="0" indent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600" b="1" i="0">
                <a:solidFill>
                  <a:srgbClr val="7F7F7F"/>
                </a:solidFill>
                <a:latin typeface="+mj-lt"/>
                <a:ea typeface="Open Sans SemiBold"/>
                <a:cs typeface="Open Sans SemiBold"/>
                <a:sym typeface="Open Sans SemiBold"/>
              </a:defRPr>
            </a:lvl1pPr>
            <a:lvl2pPr marL="91440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pic>
        <p:nvPicPr>
          <p:cNvPr id="2" name="Imagem 1" descr="Uma imagem com texto, Tipo de letra, branco, file&#10;&#10;Os conteúdos gerados por IA podem estar incorretos.">
            <a:extLst>
              <a:ext uri="{FF2B5EF4-FFF2-40B4-BE49-F238E27FC236}">
                <a16:creationId xmlns:a16="http://schemas.microsoft.com/office/drawing/2014/main" id="{5D84D60F-2CA1-2E6D-CBDB-16099BE703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1" r="74444" b="13874"/>
          <a:stretch>
            <a:fillRect/>
          </a:stretch>
        </p:blipFill>
        <p:spPr>
          <a:xfrm>
            <a:off x="7656577" y="4598818"/>
            <a:ext cx="1168400" cy="511081"/>
          </a:xfrm>
          <a:prstGeom prst="rect">
            <a:avLst/>
          </a:prstGeom>
        </p:spPr>
      </p:pic>
      <p:sp>
        <p:nvSpPr>
          <p:cNvPr id="7" name="Google Shape;190;p43">
            <a:extLst>
              <a:ext uri="{FF2B5EF4-FFF2-40B4-BE49-F238E27FC236}">
                <a16:creationId xmlns:a16="http://schemas.microsoft.com/office/drawing/2014/main" id="{2B3FE430-889A-EAC3-0900-7DA01F157B7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" y="4922991"/>
            <a:ext cx="548700" cy="18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fld id="{00000000-1234-1234-1234-123412341234}" type="slidenum">
              <a:rPr lang="pt-PT" smtClean="0"/>
              <a:pPr/>
              <a:t>‹nº›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D0CB6-C05C-50E5-6DC9-FABAD74351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8618" y="4922556"/>
            <a:ext cx="1219935" cy="180000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FontTx/>
              <a:buNone/>
              <a:defRPr sz="1000" i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2pPr>
            <a:lvl3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3pPr>
            <a:lvl4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4pPr>
            <a:lvl5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pos="3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userDrawn="1">
  <p:cSld name="TITLE_AND_TWO_COLUMNS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7"/>
          <p:cNvSpPr txBox="1">
            <a:spLocks noGrp="1"/>
          </p:cNvSpPr>
          <p:nvPr>
            <p:ph type="body" idx="1"/>
          </p:nvPr>
        </p:nvSpPr>
        <p:spPr>
          <a:xfrm>
            <a:off x="299760" y="1308382"/>
            <a:ext cx="3999900" cy="32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latin typeface="+mj-lt"/>
              </a:defRPr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09" name="Google Shape;209;p47"/>
          <p:cNvSpPr txBox="1">
            <a:spLocks noGrp="1"/>
          </p:cNvSpPr>
          <p:nvPr>
            <p:ph type="body" idx="2"/>
          </p:nvPr>
        </p:nvSpPr>
        <p:spPr>
          <a:xfrm>
            <a:off x="4674360" y="1308382"/>
            <a:ext cx="4146000" cy="32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latin typeface="+mj-lt"/>
              </a:defRPr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11" name="Google Shape;211;p47"/>
          <p:cNvSpPr txBox="1">
            <a:spLocks noGrp="1"/>
          </p:cNvSpPr>
          <p:nvPr>
            <p:ph type="title"/>
          </p:nvPr>
        </p:nvSpPr>
        <p:spPr>
          <a:xfrm>
            <a:off x="299760" y="17684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>
                <a:solidFill>
                  <a:srgbClr val="154A71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" name="Google Shape;203;p45">
            <a:extLst>
              <a:ext uri="{FF2B5EF4-FFF2-40B4-BE49-F238E27FC236}">
                <a16:creationId xmlns:a16="http://schemas.microsoft.com/office/drawing/2014/main" id="{A5848A21-AAD9-9D5E-CDAE-506515930646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299210" y="822960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lvl1pPr marL="0" lvl="0" indent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600" b="1" i="0">
                <a:solidFill>
                  <a:srgbClr val="7F7F7F"/>
                </a:solidFill>
                <a:latin typeface="+mj-lt"/>
                <a:ea typeface="Open Sans SemiBold"/>
                <a:cs typeface="Open Sans SemiBold"/>
                <a:sym typeface="Open Sans SemiBold"/>
              </a:defRPr>
            </a:lvl1pPr>
            <a:lvl2pPr marL="91440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pic>
        <p:nvPicPr>
          <p:cNvPr id="5" name="Imagem 1" descr="Uma imagem com texto, Tipo de letra, branco, file&#10;&#10;Os conteúdos gerados por IA podem estar incorretos.">
            <a:extLst>
              <a:ext uri="{FF2B5EF4-FFF2-40B4-BE49-F238E27FC236}">
                <a16:creationId xmlns:a16="http://schemas.microsoft.com/office/drawing/2014/main" id="{147DB48E-6D70-5741-6D3D-5EFD54CAC4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1" r="74444" b="13874"/>
          <a:stretch>
            <a:fillRect/>
          </a:stretch>
        </p:blipFill>
        <p:spPr>
          <a:xfrm>
            <a:off x="7656577" y="4598818"/>
            <a:ext cx="1168400" cy="511081"/>
          </a:xfrm>
          <a:prstGeom prst="rect">
            <a:avLst/>
          </a:prstGeom>
        </p:spPr>
      </p:pic>
      <p:sp>
        <p:nvSpPr>
          <p:cNvPr id="8" name="Google Shape;190;p43">
            <a:extLst>
              <a:ext uri="{FF2B5EF4-FFF2-40B4-BE49-F238E27FC236}">
                <a16:creationId xmlns:a16="http://schemas.microsoft.com/office/drawing/2014/main" id="{B0700E6E-54D2-B8AA-6495-D02D76016A7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" y="4922991"/>
            <a:ext cx="548700" cy="18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fld id="{00000000-1234-1234-1234-123412341234}" type="slidenum">
              <a:rPr lang="pt-PT" smtClean="0"/>
              <a:pPr/>
              <a:t>‹nº›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6433DF-32A4-B38B-8CB6-87BD4F05E4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8618" y="4922556"/>
            <a:ext cx="1219935" cy="180000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FontTx/>
              <a:buNone/>
              <a:defRPr sz="1000" i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2pPr>
            <a:lvl3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3pPr>
            <a:lvl4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4pPr>
            <a:lvl5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 and Single Image" userDrawn="1">
  <p:cSld name="19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08;p47">
            <a:extLst>
              <a:ext uri="{FF2B5EF4-FFF2-40B4-BE49-F238E27FC236}">
                <a16:creationId xmlns:a16="http://schemas.microsoft.com/office/drawing/2014/main" id="{F5A28A7A-D682-577A-8C7A-997EFACE5A70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>
            <a:off x="299760" y="1308382"/>
            <a:ext cx="3999900" cy="32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latin typeface="+mj-lt"/>
              </a:defRPr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6" name="Google Shape;203;p45">
            <a:extLst>
              <a:ext uri="{FF2B5EF4-FFF2-40B4-BE49-F238E27FC236}">
                <a16:creationId xmlns:a16="http://schemas.microsoft.com/office/drawing/2014/main" id="{3725F39E-FEAD-40CD-39A1-C9D00A29E7B7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299210" y="822960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lvl1pPr marL="0" lvl="0" indent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600" b="1" i="0">
                <a:solidFill>
                  <a:srgbClr val="7F7F7F"/>
                </a:solidFill>
                <a:latin typeface="+mj-lt"/>
                <a:ea typeface="Open Sans SemiBold"/>
                <a:cs typeface="Open Sans SemiBold"/>
                <a:sym typeface="Open Sans SemiBold"/>
              </a:defRPr>
            </a:lvl1pPr>
            <a:lvl2pPr marL="91440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pic>
        <p:nvPicPr>
          <p:cNvPr id="7" name="Imagem 1" descr="Uma imagem com texto, Tipo de letra, branco, file&#10;&#10;Os conteúdos gerados por IA podem estar incorretos.">
            <a:extLst>
              <a:ext uri="{FF2B5EF4-FFF2-40B4-BE49-F238E27FC236}">
                <a16:creationId xmlns:a16="http://schemas.microsoft.com/office/drawing/2014/main" id="{A221ED00-6C79-555A-0661-21BD26E4A8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1" r="74444" b="13874"/>
          <a:stretch>
            <a:fillRect/>
          </a:stretch>
        </p:blipFill>
        <p:spPr>
          <a:xfrm>
            <a:off x="7656577" y="4598818"/>
            <a:ext cx="1168400" cy="511081"/>
          </a:xfrm>
          <a:prstGeom prst="rect">
            <a:avLst/>
          </a:prstGeom>
        </p:spPr>
      </p:pic>
      <p:sp>
        <p:nvSpPr>
          <p:cNvPr id="8" name="Google Shape;211;p47">
            <a:extLst>
              <a:ext uri="{FF2B5EF4-FFF2-40B4-BE49-F238E27FC236}">
                <a16:creationId xmlns:a16="http://schemas.microsoft.com/office/drawing/2014/main" id="{8D868584-DA82-5B2B-22F4-B64C20589E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9760" y="17684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>
                <a:solidFill>
                  <a:srgbClr val="154A71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0" name="Google Shape;214;p48">
            <a:extLst>
              <a:ext uri="{FF2B5EF4-FFF2-40B4-BE49-F238E27FC236}">
                <a16:creationId xmlns:a16="http://schemas.microsoft.com/office/drawing/2014/main" id="{A71DA839-DE46-D184-5BCD-5AB338B2D64B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4844342" y="1308383"/>
            <a:ext cx="3976668" cy="3222000"/>
          </a:xfrm>
          <a:prstGeom prst="roundRect">
            <a:avLst>
              <a:gd name="adj" fmla="val 2657"/>
            </a:avLst>
          </a:pr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9" name="Google Shape;190;p43">
            <a:extLst>
              <a:ext uri="{FF2B5EF4-FFF2-40B4-BE49-F238E27FC236}">
                <a16:creationId xmlns:a16="http://schemas.microsoft.com/office/drawing/2014/main" id="{7984C975-820A-9771-323E-05B394FE948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" y="4922991"/>
            <a:ext cx="548700" cy="18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fld id="{00000000-1234-1234-1234-123412341234}" type="slidenum">
              <a:rPr lang="pt-PT" smtClean="0"/>
              <a:pPr/>
              <a:t>‹nº›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5AE9C97-B6D1-ED72-583A-62D7CA1A08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8618" y="4922556"/>
            <a:ext cx="1219935" cy="180000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FontTx/>
              <a:buNone/>
              <a:defRPr sz="1000" i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2pPr>
            <a:lvl3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3pPr>
            <a:lvl4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4pPr>
            <a:lvl5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userDrawn="1">
  <p:cSld name="17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6"/>
          <p:cNvSpPr txBox="1">
            <a:spLocks noGrp="1"/>
          </p:cNvSpPr>
          <p:nvPr>
            <p:ph type="title"/>
          </p:nvPr>
        </p:nvSpPr>
        <p:spPr>
          <a:xfrm>
            <a:off x="301026" y="17684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>
                <a:solidFill>
                  <a:srgbClr val="154A71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" name="Google Shape;203;p45">
            <a:extLst>
              <a:ext uri="{FF2B5EF4-FFF2-40B4-BE49-F238E27FC236}">
                <a16:creationId xmlns:a16="http://schemas.microsoft.com/office/drawing/2014/main" id="{97D9EE82-0F61-060E-37FE-4179826DC85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00426" y="822960"/>
            <a:ext cx="852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lvl1pPr marL="0" lvl="0" indent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600" b="1" i="0">
                <a:solidFill>
                  <a:srgbClr val="7F7F7F"/>
                </a:solidFill>
                <a:latin typeface="+mj-lt"/>
                <a:ea typeface="Open Sans SemiBold"/>
                <a:cs typeface="Open Sans SemiBold"/>
                <a:sym typeface="Open Sans SemiBold"/>
              </a:defRPr>
            </a:lvl1pPr>
            <a:lvl2pPr marL="91440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pic>
        <p:nvPicPr>
          <p:cNvPr id="5" name="Imagem 1" descr="Uma imagem com texto, Tipo de letra, branco, file&#10;&#10;Os conteúdos gerados por IA podem estar incorretos.">
            <a:extLst>
              <a:ext uri="{FF2B5EF4-FFF2-40B4-BE49-F238E27FC236}">
                <a16:creationId xmlns:a16="http://schemas.microsoft.com/office/drawing/2014/main" id="{0E014614-F62C-D3B0-AAE8-8E68998B83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1" r="74444" b="13874"/>
          <a:stretch>
            <a:fillRect/>
          </a:stretch>
        </p:blipFill>
        <p:spPr>
          <a:xfrm>
            <a:off x="7656577" y="4598818"/>
            <a:ext cx="1168400" cy="511081"/>
          </a:xfrm>
          <a:prstGeom prst="rect">
            <a:avLst/>
          </a:prstGeom>
        </p:spPr>
      </p:pic>
      <p:sp>
        <p:nvSpPr>
          <p:cNvPr id="7" name="Google Shape;190;p43">
            <a:extLst>
              <a:ext uri="{FF2B5EF4-FFF2-40B4-BE49-F238E27FC236}">
                <a16:creationId xmlns:a16="http://schemas.microsoft.com/office/drawing/2014/main" id="{9365106C-6213-95F9-5228-05EBB7B59AC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" y="4922991"/>
            <a:ext cx="548700" cy="18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fld id="{00000000-1234-1234-1234-123412341234}" type="slidenum">
              <a:rPr lang="pt-PT" smtClean="0"/>
              <a:pPr/>
              <a:t>‹nº›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90573-F2CC-E1A6-5EA0-EDA31F2F1B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8618" y="4922556"/>
            <a:ext cx="1219935" cy="180000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FontTx/>
              <a:buNone/>
              <a:defRPr sz="1000" i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2pPr>
            <a:lvl3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3pPr>
            <a:lvl4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4pPr>
            <a:lvl5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userDrawn="1">
  <p:cSld name="BLANK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1" descr="Uma imagem com texto, Tipo de letra, branco, file&#10;&#10;Os conteúdos gerados por IA podem estar incorretos.">
            <a:extLst>
              <a:ext uri="{FF2B5EF4-FFF2-40B4-BE49-F238E27FC236}">
                <a16:creationId xmlns:a16="http://schemas.microsoft.com/office/drawing/2014/main" id="{ECDC7977-2697-187F-54DC-34BF3A9665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1" r="74444" b="13874"/>
          <a:stretch>
            <a:fillRect/>
          </a:stretch>
        </p:blipFill>
        <p:spPr>
          <a:xfrm>
            <a:off x="7656577" y="4598818"/>
            <a:ext cx="1168400" cy="511081"/>
          </a:xfrm>
          <a:prstGeom prst="rect">
            <a:avLst/>
          </a:prstGeom>
        </p:spPr>
      </p:pic>
      <p:sp>
        <p:nvSpPr>
          <p:cNvPr id="6" name="Google Shape;190;p43">
            <a:extLst>
              <a:ext uri="{FF2B5EF4-FFF2-40B4-BE49-F238E27FC236}">
                <a16:creationId xmlns:a16="http://schemas.microsoft.com/office/drawing/2014/main" id="{6A254075-F7FF-2BF7-69CA-5695870A4D4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" y="4922991"/>
            <a:ext cx="548700" cy="18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accen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>
            <a:fld id="{00000000-1234-1234-1234-123412341234}" type="slidenum">
              <a:rPr lang="pt-PT" smtClean="0"/>
              <a:pPr/>
              <a:t>‹nº›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570BC6F-2F33-29A8-5B83-6C08496A83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8618" y="4922556"/>
            <a:ext cx="1219935" cy="180000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FontTx/>
              <a:buNone/>
              <a:defRPr sz="1000" i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2pPr>
            <a:lvl3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3pPr>
            <a:lvl4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4pPr>
            <a:lvl5pPr>
              <a:defRPr sz="800" baseline="0">
                <a:solidFill>
                  <a:schemeClr val="bg1"/>
                </a:solidFill>
                <a:latin typeface="Open Sans SemiBold" panose="020B0606030504020204" pitchFamily="34" charset="0"/>
              </a:defRPr>
            </a:lvl5pPr>
          </a:lstStyle>
          <a:p>
            <a:pPr lvl="0"/>
            <a:r>
              <a:rPr lang="en-US" dirty="0"/>
              <a:t>Speaker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33"/>
          <p:cNvSpPr txBox="1">
            <a:spLocks noGrp="1"/>
          </p:cNvSpPr>
          <p:nvPr>
            <p:ph type="title"/>
          </p:nvPr>
        </p:nvSpPr>
        <p:spPr>
          <a:xfrm>
            <a:off x="197400" y="248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3"/>
          <p:cNvSpPr txBox="1">
            <a:spLocks noGrp="1"/>
          </p:cNvSpPr>
          <p:nvPr>
            <p:ph type="body" idx="1"/>
          </p:nvPr>
        </p:nvSpPr>
        <p:spPr>
          <a:xfrm>
            <a:off x="197400" y="9556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3" r:id="rId5"/>
    <p:sldLayoutId id="2147483667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F3660D2A-7391-CA86-90D5-432434C48D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A7DD7ED-63B5-4BA9-F0D2-21503DB8B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94E1EFD7-A4F8-5BDF-230B-E1D1C520AE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9E0C888E-66A2-8F40-1DE1-71664C2DB5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844C71A-89EE-3706-5162-33710E0E87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PT" smtClean="0"/>
              <a:pPr/>
              <a:t>1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2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963D6A14-110F-C8D0-6DDE-3F659CEF09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C5A4F6F-729D-F627-4DD9-4CA556909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BB1109F-E048-DC1E-E14E-8FCE583B981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2B64DF0B-62D8-B6B3-6FEC-EAAE596A3BA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PT" smtClean="0"/>
              <a:pPr/>
              <a:t>2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10866810-B24C-13B2-AB57-E2274547C7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50508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B2A8116F-4A79-AFD0-5EBB-434C0796E8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46720354-B9C4-69CE-29AF-25FFCB80BAB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4DFA76A8-465C-E672-4C29-32DEC3571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5D74AD2C-86E9-5FF6-FBBA-131E4F17195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22232E8-7B8C-BA41-85BD-936F3D654C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PT" smtClean="0"/>
              <a:pPr/>
              <a:t>3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Marcador de Posição do Texto 6">
            <a:extLst>
              <a:ext uri="{FF2B5EF4-FFF2-40B4-BE49-F238E27FC236}">
                <a16:creationId xmlns:a16="http://schemas.microsoft.com/office/drawing/2014/main" id="{58D5414B-07CC-4663-1A76-351109DBF1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53013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117EE76F-FC03-72DE-0C68-768B0E643CB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DAF20F1D-A7D2-E070-9D68-8F9E1E90BA01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D11FCEE4-6853-DE91-D910-EF6712E92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a Imagem 4">
            <a:extLst>
              <a:ext uri="{FF2B5EF4-FFF2-40B4-BE49-F238E27FC236}">
                <a16:creationId xmlns:a16="http://schemas.microsoft.com/office/drawing/2014/main" id="{CE1AC9AB-456F-FBD6-98A3-900E0A8DF23E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4614510-58E0-5A52-6B53-6ACAADFEADB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PT" smtClean="0"/>
              <a:pPr/>
              <a:t>4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Marcador de Posição do Texto 6">
            <a:extLst>
              <a:ext uri="{FF2B5EF4-FFF2-40B4-BE49-F238E27FC236}">
                <a16:creationId xmlns:a16="http://schemas.microsoft.com/office/drawing/2014/main" id="{290B731F-9FC0-1224-2471-111BB30689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15141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A5A362-CA0D-DF2E-E97D-F6A1DF69B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99C9D0DF-2B4C-AB52-D70F-180A8572A2B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D3F127C-007C-CC9B-6141-89591A99A0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PT" smtClean="0"/>
              <a:pPr/>
              <a:t>5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C04373C8-547A-E726-2D08-E32175E4C6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5124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D50321EB-D69C-2025-ABF5-ED7F26EC41C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PT" smtClean="0"/>
              <a:pPr/>
              <a:t>6</a:t>
            </a:fld>
            <a:endParaRPr lang="pt-PT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D21B8AA3-B50D-D8E2-D987-20EE066AF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79103583"/>
      </p:ext>
    </p:extLst>
  </p:cSld>
  <p:clrMapOvr>
    <a:masterClrMapping/>
  </p:clrMapOvr>
</p:sld>
</file>

<file path=ppt/theme/theme1.xml><?xml version="1.0" encoding="utf-8"?>
<a:theme xmlns:a="http://schemas.openxmlformats.org/drawingml/2006/main" name="IEEE Template Blue">
  <a:themeElements>
    <a:clrScheme name="Simple Light">
      <a:dk1>
        <a:srgbClr val="000000"/>
      </a:dk1>
      <a:lt1>
        <a:srgbClr val="FFFFFF"/>
      </a:lt1>
      <a:dk2>
        <a:srgbClr val="00629B"/>
      </a:dk2>
      <a:lt2>
        <a:srgbClr val="E3E4E5"/>
      </a:lt2>
      <a:accent1>
        <a:srgbClr val="002855"/>
      </a:accent1>
      <a:accent2>
        <a:srgbClr val="00B5E2"/>
      </a:accent2>
      <a:accent3>
        <a:srgbClr val="007377"/>
      </a:accent3>
      <a:accent4>
        <a:srgbClr val="009CA6"/>
      </a:accent4>
      <a:accent5>
        <a:srgbClr val="861F41"/>
      </a:accent5>
      <a:accent6>
        <a:srgbClr val="FFA300"/>
      </a:accent6>
      <a:hlink>
        <a:srgbClr val="00629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9757</TotalTime>
  <Words>6</Words>
  <Application>Microsoft Office PowerPoint</Application>
  <PresentationFormat>Apresentação no Ecrã (16:9)</PresentationFormat>
  <Paragraphs>6</Paragraphs>
  <Slides>6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6</vt:i4>
      </vt:variant>
    </vt:vector>
  </HeadingPairs>
  <TitlesOfParts>
    <vt:vector size="12" baseType="lpstr">
      <vt:lpstr>Open Sans SemiBold</vt:lpstr>
      <vt:lpstr>Arial</vt:lpstr>
      <vt:lpstr>Open Sans ExtraBold</vt:lpstr>
      <vt:lpstr>Open Sans</vt:lpstr>
      <vt:lpstr>Open Sans Light</vt:lpstr>
      <vt:lpstr>IEEE Template Blue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Fernando Bento</cp:lastModifiedBy>
  <cp:revision>47</cp:revision>
  <dcterms:modified xsi:type="dcterms:W3CDTF">2026-08-14T15:10:58Z</dcterms:modified>
</cp:coreProperties>
</file>